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435" r:id="rId2"/>
    <p:sldId id="442" r:id="rId3"/>
    <p:sldId id="441" r:id="rId4"/>
    <p:sldId id="443" r:id="rId5"/>
    <p:sldId id="444" r:id="rId6"/>
    <p:sldId id="447" r:id="rId7"/>
    <p:sldId id="445" r:id="rId8"/>
    <p:sldId id="446" r:id="rId9"/>
    <p:sldId id="448" r:id="rId10"/>
    <p:sldId id="449" r:id="rId11"/>
    <p:sldId id="450" r:id="rId12"/>
    <p:sldId id="41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7FF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31.10.16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31.10.16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31.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31.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" TargetMode="External"/><Relationship Id="rId4" Type="http://schemas.openxmlformats.org/officeDocument/2006/relationships/hyperlink" Target="https://docs.docker.com/compose/refer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0843" y="5283109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Composition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86" y="1329050"/>
            <a:ext cx="3809910" cy="37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756922" y="1935078"/>
            <a:ext cx="7520678" cy="4000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88" y="1935078"/>
            <a:ext cx="3809910" cy="375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29883" y="310582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9129883" y="4111930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129883" y="5118031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5729379" y="3239087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17721" y="3204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17720" y="42108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17719" y="52169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4151" y="455785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8529989" y="214242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 from </a:t>
            </a:r>
            <a:r>
              <a:rPr lang="en-US" i="1" smtClean="0"/>
              <a:t>registry </a:t>
            </a:r>
            <a:br>
              <a:rPr lang="en-US" i="1" smtClean="0"/>
            </a:br>
            <a:r>
              <a:rPr lang="en-US" i="1" smtClean="0"/>
              <a:t>or local repo</a:t>
            </a:r>
            <a:endParaRPr lang="en-US" i="1"/>
          </a:p>
        </p:txBody>
      </p:sp>
      <p:sp>
        <p:nvSpPr>
          <p:cNvPr id="17" name="TextBox 16"/>
          <p:cNvSpPr txBox="1"/>
          <p:nvPr/>
        </p:nvSpPr>
        <p:spPr>
          <a:xfrm>
            <a:off x="5704607" y="33184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29379" y="46933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Dockerfile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93147" y="2142424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Recipe to build</a:t>
            </a:r>
            <a:br>
              <a:rPr lang="en-US" i="1" dirty="0" smtClean="0"/>
            </a:br>
            <a:r>
              <a:rPr lang="en-US" i="1" dirty="0" smtClean="0"/>
              <a:t>an image</a:t>
            </a:r>
            <a:endParaRPr lang="en-US" i="1" dirty="0"/>
          </a:p>
        </p:txBody>
      </p:sp>
      <p:sp>
        <p:nvSpPr>
          <p:cNvPr id="20" name="Oval 19"/>
          <p:cNvSpPr/>
          <p:nvPr/>
        </p:nvSpPr>
        <p:spPr>
          <a:xfrm>
            <a:off x="5898453" y="4454887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2" name="Oval 21"/>
          <p:cNvSpPr/>
          <p:nvPr/>
        </p:nvSpPr>
        <p:spPr>
          <a:xfrm>
            <a:off x="5998664" y="3127535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Oval 22"/>
          <p:cNvSpPr/>
          <p:nvPr/>
        </p:nvSpPr>
        <p:spPr>
          <a:xfrm>
            <a:off x="9004346" y="427626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Oval 23"/>
          <p:cNvSpPr/>
          <p:nvPr/>
        </p:nvSpPr>
        <p:spPr>
          <a:xfrm>
            <a:off x="9001490" y="5282361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5" name="Oval 24"/>
          <p:cNvSpPr/>
          <p:nvPr/>
        </p:nvSpPr>
        <p:spPr>
          <a:xfrm>
            <a:off x="8996590" y="325252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042476" y="42058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Ports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endCxn id="20" idx="0"/>
          </p:cNvCxnSpPr>
          <p:nvPr/>
        </p:nvCxnSpPr>
        <p:spPr>
          <a:xfrm>
            <a:off x="5998664" y="3822414"/>
            <a:ext cx="9517" cy="63247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97932" y="38550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49910" y="3127534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36" name="Straight Arrow Connector 35"/>
          <p:cNvCxnSpPr>
            <a:stCxn id="10" idx="3"/>
            <a:endCxn id="25" idx="2"/>
          </p:cNvCxnSpPr>
          <p:nvPr/>
        </p:nvCxnSpPr>
        <p:spPr>
          <a:xfrm flipV="1">
            <a:off x="6918099" y="3371733"/>
            <a:ext cx="2078491" cy="15089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3"/>
            <a:endCxn id="23" idx="2"/>
          </p:cNvCxnSpPr>
          <p:nvPr/>
        </p:nvCxnSpPr>
        <p:spPr>
          <a:xfrm>
            <a:off x="6915195" y="3503078"/>
            <a:ext cx="2089151" cy="89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3"/>
            <a:endCxn id="24" idx="2"/>
          </p:cNvCxnSpPr>
          <p:nvPr/>
        </p:nvCxnSpPr>
        <p:spPr>
          <a:xfrm>
            <a:off x="6939967" y="4877978"/>
            <a:ext cx="2061523" cy="52359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6" idx="3"/>
          </p:cNvCxnSpPr>
          <p:nvPr/>
        </p:nvCxnSpPr>
        <p:spPr>
          <a:xfrm flipH="1" flipV="1">
            <a:off x="6765751" y="4390521"/>
            <a:ext cx="2361228" cy="18466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5493147" y="464518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4" name="Right Arrow 53"/>
          <p:cNvSpPr/>
          <p:nvPr/>
        </p:nvSpPr>
        <p:spPr>
          <a:xfrm flipH="1">
            <a:off x="10319883" y="3204706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5" name="Right Arrow 54"/>
          <p:cNvSpPr/>
          <p:nvPr/>
        </p:nvSpPr>
        <p:spPr>
          <a:xfrm flipH="1">
            <a:off x="10319883" y="4209303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6" name="Right Arrow 55"/>
          <p:cNvSpPr/>
          <p:nvPr/>
        </p:nvSpPr>
        <p:spPr>
          <a:xfrm flipH="1">
            <a:off x="10318598" y="5228438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7" name="Right Arrow 56"/>
          <p:cNvSpPr/>
          <p:nvPr/>
        </p:nvSpPr>
        <p:spPr>
          <a:xfrm>
            <a:off x="5437015" y="333057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8" name="TextBox 57"/>
          <p:cNvSpPr txBox="1"/>
          <p:nvPr/>
        </p:nvSpPr>
        <p:spPr>
          <a:xfrm>
            <a:off x="3917371" y="3176083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Startup CMD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&amp; ENVVARs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93663" y="3144889"/>
            <a:ext cx="2220411" cy="176610"/>
          </a:xfrm>
          <a:prstGeom prst="straightConnector1">
            <a:avLst/>
          </a:prstGeom>
          <a:ln w="31750" cmpd="sng">
            <a:solidFill>
              <a:schemeClr val="tx2"/>
            </a:solidFill>
            <a:prstDash val="sysDot"/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21384905">
            <a:off x="6891438" y="27880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Startup dependency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3" name="Can 62"/>
          <p:cNvSpPr/>
          <p:nvPr/>
        </p:nvSpPr>
        <p:spPr>
          <a:xfrm>
            <a:off x="4430936" y="3985560"/>
            <a:ext cx="642273" cy="355700"/>
          </a:xfrm>
          <a:prstGeom prst="ca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7504" y="3814294"/>
            <a:ext cx="639719" cy="24091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23321" y="4341260"/>
            <a:ext cx="10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Volumes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8" name="Rechteck 11"/>
          <p:cNvSpPr/>
          <p:nvPr/>
        </p:nvSpPr>
        <p:spPr>
          <a:xfrm>
            <a:off x="5073209" y="5987281"/>
            <a:ext cx="504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docs.docker.com/compose/compose-file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9" name="Rechteck 10"/>
          <p:cNvSpPr/>
          <p:nvPr/>
        </p:nvSpPr>
        <p:spPr>
          <a:xfrm>
            <a:off x="5073209" y="6294467"/>
            <a:ext cx="471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docs.docker.com/compose/reference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Compose</a:t>
            </a:r>
            <a:r>
              <a:rPr lang="de-DE" dirty="0" smtClean="0"/>
              <a:t>: Building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Wiring</a:t>
            </a:r>
            <a:r>
              <a:rPr lang="de-DE" dirty="0" smtClean="0"/>
              <a:t> Multiple Containers </a:t>
            </a:r>
            <a:r>
              <a:rPr lang="de-DE" dirty="0" err="1" smtClean="0"/>
              <a:t>Locally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99197" y="1084743"/>
            <a:ext cx="11479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version: '2' </a:t>
            </a:r>
            <a:endParaRPr lang="en-US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00" dirty="0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sz="1600" b="1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 smtClean="0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image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gliderlabs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/consul-server:0.6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command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"-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data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-dir 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tmp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-bootstrap-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1 -server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ui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node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-server"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environment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GOMAXPROCS=10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"8300:8300"  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Server RPC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address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8300.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"8500:8500"     #http - The HTTP API,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8500.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"8600:8600/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udp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"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dns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The DNS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8600.</a:t>
            </a:r>
          </a:p>
          <a:p>
            <a:pPr lvl="1"/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>
                <a:latin typeface="Source Code Pro" charset="0"/>
                <a:ea typeface="Source Code Pro" charset="0"/>
                <a:cs typeface="Source Code Pro" charset="0"/>
              </a:rPr>
              <a:t>zwitscher-chuck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build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endParaRPr lang="de-DE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context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../../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zwitscher-app-chuck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"12340:12340"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chuck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REST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service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links: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10029" y="5320463"/>
            <a:ext cx="5147563" cy="923330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docker-compose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build</a:t>
            </a:r>
            <a:endParaRPr lang="de-DE" dirty="0" smtClean="0">
              <a:solidFill>
                <a:srgbClr val="333333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latin typeface="Source Code Pro" panose="020B0509030403020204" pitchFamily="49" charset="0"/>
              </a:rPr>
              <a:t>docker</a:t>
            </a:r>
            <a:r>
              <a:rPr lang="en-US" dirty="0">
                <a:latin typeface="Source Code Pro" panose="020B0509030403020204" pitchFamily="49" charset="0"/>
              </a:rPr>
              <a:t>-compose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en-US" dirty="0" smtClean="0">
                <a:latin typeface="Source Code Pro" panose="020B0509030403020204" pitchFamily="49" charset="0"/>
              </a:rPr>
              <a:t>up –d</a:t>
            </a:r>
          </a:p>
          <a:p>
            <a:r>
              <a:rPr lang="de-DE" dirty="0" err="1">
                <a:latin typeface="Source Code Pro" panose="020B0509030403020204" pitchFamily="49" charset="0"/>
              </a:rPr>
              <a:t>docker-compose</a:t>
            </a:r>
            <a:r>
              <a:rPr lang="de-DE" dirty="0">
                <a:latin typeface="Source Code Pro" panose="020B0509030403020204" pitchFamily="49" charset="0"/>
              </a:rPr>
              <a:t> -f </a:t>
            </a:r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latin typeface="Source Code Pro" panose="020B0509030403020204" pitchFamily="49" charset="0"/>
              </a:rPr>
              <a:t>ps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424748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43408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363695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486632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 b="46564"/>
          <a:stretch/>
        </p:blipFill>
        <p:spPr>
          <a:xfrm>
            <a:off x="1266683" y="1436618"/>
            <a:ext cx="10326603" cy="362023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52400" y="18796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152400" y="36866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427514" y="44176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240486" y="40655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0025743" y="34722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255844" y="16284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0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5" y="-2086"/>
            <a:ext cx="10638095" cy="6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93210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1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carved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Software.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82324" y="1614417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6" name="Rechteck 5"/>
          <p:cNvSpPr/>
          <p:nvPr/>
        </p:nvSpPr>
        <p:spPr>
          <a:xfrm>
            <a:off x="2182324" y="3309031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Tomcat</a:t>
            </a: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2182324" y="5003645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593" y="1124194"/>
            <a:ext cx="434571" cy="4306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10106164" y="115486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>
          <a:xfrm>
            <a:off x="2876437" y="2886264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2"/>
            <a:endCxn id="7" idx="0"/>
          </p:cNvCxnSpPr>
          <p:nvPr/>
        </p:nvCxnSpPr>
        <p:spPr>
          <a:xfrm>
            <a:off x="2876437" y="4580878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753431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4417063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753431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4417063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0" name="Rechteck 19"/>
          <p:cNvSpPr/>
          <p:nvPr/>
        </p:nvSpPr>
        <p:spPr>
          <a:xfrm>
            <a:off x="5091779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3783361" y="5362874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6059488" y="1646308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O</a:t>
            </a:r>
            <a:r>
              <a:rPr lang="de-DE" dirty="0" err="1" smtClean="0"/>
              <a:t>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but </a:t>
            </a:r>
            <a:r>
              <a:rPr lang="de-DE" dirty="0" err="1" smtClean="0"/>
              <a:t>has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cloud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infrastructure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6046071" y="3309031"/>
            <a:ext cx="3448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.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modifications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r>
              <a:rPr lang="de-DE" dirty="0" smtClean="0"/>
              <a:t>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Remove </a:t>
            </a:r>
            <a:r>
              <a:rPr lang="de-DE" dirty="0" err="1" smtClean="0"/>
              <a:t>cross-instance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061058" y="5045707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Single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Use</a:t>
            </a:r>
            <a:r>
              <a:rPr lang="de-DE" dirty="0" smtClean="0"/>
              <a:t> a cluster-version like </a:t>
            </a:r>
            <a:br>
              <a:rPr lang="de-DE" dirty="0" smtClean="0"/>
            </a:br>
            <a:r>
              <a:rPr lang="de-DE" dirty="0" err="1" smtClean="0"/>
              <a:t>Galera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Vitess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Operate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2360911" y="109230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Sample: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44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354</Words>
  <Application>Microsoft Macintosh PowerPoint</Application>
  <PresentationFormat>Widescreen</PresentationFormat>
  <Paragraphs>123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 Narrow</vt:lpstr>
      <vt:lpstr>Calibri</vt:lpstr>
      <vt:lpstr>Cambria Math</vt:lpstr>
      <vt:lpstr>Lucida Grande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Cloud Native Stack</vt:lpstr>
      <vt:lpstr>PowerPoint Presentation</vt:lpstr>
      <vt:lpstr>PowerPoint Presentation</vt:lpstr>
      <vt:lpstr>The Cloud Native Stack</vt:lpstr>
      <vt:lpstr>Ops Components can also be carved out of Classical Software.</vt:lpstr>
      <vt:lpstr>The Cloud Native Stack</vt:lpstr>
      <vt:lpstr>Docker Compose</vt:lpstr>
      <vt:lpstr>Docker Compose Overview</vt:lpstr>
      <vt:lpstr>Compose: Building and Wiring Multiple Containers Locally.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533</cp:revision>
  <dcterms:created xsi:type="dcterms:W3CDTF">2014-10-08T07:51:16Z</dcterms:created>
  <dcterms:modified xsi:type="dcterms:W3CDTF">2016-10-31T19:25:19Z</dcterms:modified>
</cp:coreProperties>
</file>